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BCE"/>
    <a:srgbClr val="44702D"/>
    <a:srgbClr val="B03E1E"/>
    <a:srgbClr val="54657A"/>
    <a:srgbClr val="935806"/>
    <a:srgbClr val="DBE6EF"/>
    <a:srgbClr val="0465C1"/>
    <a:srgbClr val="819320"/>
    <a:srgbClr val="E9E5DF"/>
    <a:srgbClr val="54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9"/>
    <p:restoredTop sz="94422"/>
  </p:normalViewPr>
  <p:slideViewPr>
    <p:cSldViewPr snapToGrid="0">
      <p:cViewPr varScale="1">
        <p:scale>
          <a:sx n="54" d="100"/>
          <a:sy n="54" d="100"/>
        </p:scale>
        <p:origin x="29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omments/modernComment_2C0D_71161D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595F0C-F8CE-D940-AE0A-11D97A7D4596}" authorId="{A2FA036C-7D10-6C4E-481D-B8FD54656753}" created="2020-09-17T19:33:54.711">
    <pc:sldMkLst xmlns:pc="http://schemas.microsoft.com/office/powerpoint/2013/main/command">
      <pc:docMk/>
      <pc:sldMk cId="1897274875" sldId="11277"/>
    </pc:sldMkLst>
    <p188:txBody>
      <a:bodyPr/>
      <a:lstStyle/>
      <a:p>
        <a:r>
          <a:rPr lang="en-US"/>
          <a:t>DESIGN NOTE – Can we add in UCF’s logo?</a:t>
        </a:r>
      </a:p>
    </p188:txBody>
  </p188:cm>
</p188:cmLst>
</file>

<file path=ppt/comments/modernComment_2C23_BAE955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A9DE08-E8CE-DE4C-997A-A9146565BB44}" authorId="{A2FA036C-7D10-6C4E-481D-B8FD54656753}" created="2020-09-17T19:33:07.0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35854043" sldId="11299"/>
      <ac:spMk id="47" creationId="{31A8EAEC-9687-7A42-91AF-C73BB022A7F6}"/>
    </ac:deMkLst>
    <p188:pos x="20443701" y="995223"/>
    <p188:txBody>
      <a:bodyPr/>
      <a:lstStyle/>
      <a:p>
        <a:r>
          <a:rPr lang="en-US"/>
          <a:t>DESIGN Note – Can we add in King’s College’s logo?</a:t>
        </a:r>
      </a:p>
    </p188:txBody>
  </p188:cm>
</p188:cmLst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5668</TotalTime>
  <Words>4958</Words>
  <Application>Microsoft Macintosh PowerPoint</Application>
  <PresentationFormat>Custom</PresentationFormat>
  <Paragraphs>421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Community</vt:lpstr>
      <vt:lpstr>Community Light</vt:lpstr>
      <vt:lpstr>Community Semibold</vt:lpstr>
      <vt:lpstr>Community Slab</vt:lpstr>
      <vt:lpstr>LKN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Petrone</dc:creator>
  <cp:lastModifiedBy>Elisabeth Wohofsky</cp:lastModifiedBy>
  <cp:revision>250</cp:revision>
  <dcterms:created xsi:type="dcterms:W3CDTF">2020-07-21T19:41:32Z</dcterms:created>
  <dcterms:modified xsi:type="dcterms:W3CDTF">2021-09-08T19:24:11Z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2020-07-21T19:41:32Z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a75f9292-31f4-4eb5-a5c4-0000a3220b3f</vt:lpwstr>
  </property>
  <property fmtid="{D5CDD505-2E9C-101B-9397-08002B2CF9AE}" pid="8" name="MSIP_Label_f42aa342-8706-4288-bd11-ebb85995028c_ContentBits">
    <vt:lpwstr>0</vt:lpwstr>
  </property>
</Properties>
</file>