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679"/>
  </p:normalViewPr>
  <p:slideViewPr>
    <p:cSldViewPr snapToGrid="0">
      <p:cViewPr varScale="1">
        <p:scale>
          <a:sx n="52" d="100"/>
          <a:sy n="52" d="100"/>
        </p:scale>
        <p:origin x="944" y="200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http://schemas.microsoft.com/office/infopath/2007/PartnerControls"/>
    <ds:schemaRef ds:uri="http://www.w3.org/XML/1998/namespace"/>
    <ds:schemaRef ds:uri="http://purl.org/dc/elements/1.1/"/>
    <ds:schemaRef ds:uri="59bb7149-415f-4d32-9240-8c8adac475b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</TotalTime>
  <Words>140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Elisabeth Wohofsky</cp:lastModifiedBy>
  <cp:revision>62</cp:revision>
  <cp:lastPrinted>2019-03-04T21:05:23Z</cp:lastPrinted>
  <dcterms:created xsi:type="dcterms:W3CDTF">2018-10-18T20:47:17Z</dcterms:created>
  <dcterms:modified xsi:type="dcterms:W3CDTF">2021-08-27T04:05:44Z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