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0"/>
    <p:restoredTop sz="94679"/>
  </p:normalViewPr>
  <p:slideViewPr>
    <p:cSldViewPr snapToGrid="0">
      <p:cViewPr varScale="1">
        <p:scale>
          <a:sx n="52" d="100"/>
          <a:sy n="52" d="100"/>
        </p:scale>
        <p:origin x="1032" y="200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A368A1-538E-4E5B-A25A-76F0BC48C9A7}">
  <ds:schemaRefs>
    <ds:schemaRef ds:uri="230e9df3-be65-4c73-a93b-d1236ebd677e"/>
    <ds:schemaRef ds:uri="4bedc025-4c35-4331-83d0-07b2d7444e96"/>
    <ds:schemaRef ds:uri="59bb7149-415f-4d32-9240-8c8adac475b9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</TotalTime>
  <Words>201</Words>
  <Application>Microsoft Macintosh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Community</vt:lpstr>
      <vt:lpstr>Community Light</vt:lpstr>
      <vt:lpstr>LKN Sans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Elisabeth Wohofsky</cp:lastModifiedBy>
  <cp:revision>46</cp:revision>
  <cp:lastPrinted>2019-03-04T21:05:23Z</cp:lastPrinted>
  <dcterms:created xsi:type="dcterms:W3CDTF">2018-10-18T20:47:17Z</dcterms:created>
  <dcterms:modified xsi:type="dcterms:W3CDTF">2021-08-27T04:34:46Z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